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5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49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56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31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9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29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86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81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6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05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4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9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638A-3FB6-411A-978F-E6EAB1B43B51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F9C7-0541-4563-BB64-1F3ECF5CD9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2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46996"/>
            <a:ext cx="9144000" cy="111080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«ВАШИ ДЕЙСТВИЯ,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ЧТОБЫ НЕ СТАТЬ ЖЕРТВОЙ КИБЕРМОШЕННИКОВ»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5555" y="964577"/>
            <a:ext cx="994625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Останови мошенника, </a:t>
            </a:r>
            <a:b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дай себя обмануть!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6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717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получили сообщение, что выиграли купон на скидку, бесплатное посещение мероприятия, машину, квартиру или некоторую сумму. Чтобы получить приз, надо перейти по ссылке. Как поступите?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 стану открывать, так как с помощью данной ссылки мошенники могут получить доступ к моему мобильному банку.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3539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717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Вам предложили удаленную работу. В переписке работодатель пытается выведать Ваши персональные данные, но ничего не спрашивает о профессиональных навыках и опыте. Ваши действия?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03821"/>
            <a:ext cx="10515600" cy="13731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Буду игнорировать сообщения.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Настоящие работодатели в первую очередь интересуются опытом, образованием или просят выполнить тестовое задание.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42130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получаете письмо от Интернет-магазина о закрытой распродаже. Чтобы в ней участвовать, надо перейти по ссылке из письма.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91125"/>
            <a:ext cx="10515600" cy="98583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Уверен, что ссылка ведет на </a:t>
            </a:r>
            <a:r>
              <a:rPr lang="ru-RU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фишинговый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сайт, прекращу общение.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8247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1292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 мессенджере пишет давний друг и просит срочно перевести деньги на указанный им банковский счет. Ваши действия?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Позвоню другу и уточню, он это пишет или его аккаунт взломали мошенники.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8334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323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Вам звонит человек, который представляется сотрудником мобильного оператора, и произносит фразу: «Срок действия вашей SIM- карты истек. Если хотите его продлить, назовите код из SMS, который сейчас придет». Как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Вы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поступите?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5189"/>
            <a:ext cx="10515600" cy="561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Положу трубку, так как это звонок от мошенников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69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43236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У Вас звонит телефон, человек представился сотрудником мобильного оператора и просит Вас подтвердить свой профиль на портале «Госуслуги». Для этого надо перейти по ссылке в SMS.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5189"/>
            <a:ext cx="10515600" cy="561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Положу трубку, так как это звонок от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мошенников.</a:t>
            </a:r>
            <a:endParaRPr lang="ru-RU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8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10515600" cy="425700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Взволнованный женский голос по телефону сообщает, что на Вашу карту, привязанную к номеру, был совершен ошибочный перевод денег. И небольшая сумма действительно пришла. Незнакомка в отчаянии просит продиктовать данные Вашей карты, чтобы вернуть деньги, которые хотела перевести маме. Как вы поступите?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86639"/>
            <a:ext cx="10515600" cy="561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Положу трубку, так как это звонок от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мошенников.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7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454401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продаёте смартфон на сайте объявлений, только разместили - уже звонит покупатель. Он предлагает предоплату, но для этого нужен номер Вашей карты. Согласитесь?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83369"/>
            <a:ext cx="10515600" cy="79359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явно мошенник, номер своей карты не сообщу.</a:t>
            </a:r>
          </a:p>
        </p:txBody>
      </p:sp>
    </p:spTree>
    <p:extLst>
      <p:ext uri="{BB962C8B-B14F-4D97-AF65-F5344CB8AC3E}">
        <p14:creationId xmlns:p14="http://schemas.microsoft.com/office/powerpoint/2010/main" xmlns="" val="33009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459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продаёте игровую приставку через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Интернет.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Приходит SMS: «Добрый день! Обмен не интересует: https://08-7-gidrgjs=ggi/opyt.jpg?»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Перейдете по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ссылке?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5867399"/>
            <a:ext cx="10515600" cy="661987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Проигнорирую такие сообщения.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Ссылка может быть вредоносной.</a:t>
            </a:r>
            <a:endParaRPr lang="ru-RU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302126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стали свидетелем разговора Вашего родственника по телефону с незнакомым человеком или организацией, при общении Ваш близкий намеревается продиктовать собеседнику код из SMS или снять деньги со своей карты для дальнейшей передачи курьеру. Ваши действия?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5867399"/>
            <a:ext cx="10515600" cy="66198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Пояснить, что 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мошенники, немедленно прервать разговор.</a:t>
            </a:r>
          </a:p>
        </p:txBody>
      </p:sp>
    </p:spTree>
    <p:extLst>
      <p:ext uri="{BB962C8B-B14F-4D97-AF65-F5344CB8AC3E}">
        <p14:creationId xmlns:p14="http://schemas.microsoft.com/office/powerpoint/2010/main" xmlns="" val="303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9532"/>
            <a:ext cx="10515600" cy="6474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Прерву разговор и буду игнорировать дальнейшие звонки с данного </a:t>
            </a:r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номера.</a:t>
            </a:r>
            <a:endParaRPr lang="ru-RU" sz="3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026" y="469656"/>
            <a:ext cx="10348546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Вам позвонил незнакомый человек, представился сотрудником банка или госучреждения. Он попросил Вас совершить определенные действия: назвать данные своей банковской карты, перейти по ссылке из </a:t>
            </a:r>
            <a:r>
              <a:rPr lang="en-US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SMS</a:t>
            </a:r>
            <a:r>
              <a:rPr lang="ru-RU" sz="4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перевести свои сбережения на «безопасный счет». Как поступите?</a:t>
            </a:r>
            <a:endParaRPr lang="ru-RU" sz="4000" b="1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9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1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3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0674"/>
            <a:ext cx="10515600" cy="7762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Сотрудник банка не сообщает по телефону о действиях третьих лиц. Я прекращу </a:t>
            </a:r>
            <a:r>
              <a:rPr lang="ru-RU" sz="25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разговор.</a:t>
            </a:r>
            <a:endParaRPr lang="ru-RU" sz="25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299" y="461526"/>
            <a:ext cx="1084897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Позвонивший представился сотрудником службы безопасности банка и сообщил о подозрительной операции - «Посторонний человек пытается вывести деньги с Вашего счета. Чтобы предотвратить списание, надо срочно перевести Ваши сбережения на «безопасный счет».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8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6571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Позвонивший представился сотрудником полиции, ФСБ,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следственного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комитета или прокуратуры. Он сообщил, что с Вашего счета кто-то переводит деньги гражданину недружественной страны. Что Вам не следует делать?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0"/>
            <a:ext cx="10515600" cy="1604961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1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Прерву разговор и буду игнорировать дальнейшие звонки с данного номера.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Сразу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прекращу разговор, так как это звонок от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мошенников. Сотрудники 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правоохранительных органов не сообщают по телефону о переводах денежных средств</a:t>
            </a: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lv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9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635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По телефону Вас попросили поучаствовать в опросе, чтобы оценить качество банковских услуг. А затем предложили установить на телефон новое банковское приложение, сообщить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id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устройства и пароль для подключения. Как вы отреагируете?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0"/>
            <a:ext cx="10515600" cy="1604963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Сразу прекращу разговор. Мошенники пытаются установить на мой телефон программу удаленного доступа, они смогут видеть всё, что происходит на экране и поменять пароль к мобильному банку.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1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854575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 доске объявлений известного 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маркетплейса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(например, «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Авито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») Вы увидели сообщение о продаже смартфона известного бренда за 10 000 рублей. Продавец предлагает продолжить разговор в 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Telegram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и оформить доставку до двери, скинув ссылку на популярный сервис. Что произойдет, если вы заполните бланк и оплатите товар с доставкой?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72125"/>
            <a:ext cx="10515600" cy="885824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Вас спишут деньги не только за товар и доставку, но и похитят данные банковской карты.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2968624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На смартфон к Вам пришло </a:t>
            </a:r>
            <a:r>
              <a:rPr lang="en-US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SMS</a:t>
            </a:r>
            <a:r>
              <a:rPr lang="ru-RU" sz="4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от Вашего банка о подозрительной активности счёта, и ссылка для блокировки карты. Ваши действия?</a:t>
            </a:r>
            <a:endParaRPr lang="ru-RU" sz="4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Подозрительна здесь не активность счёта, а эта SMS! Проигнорирую сообщение.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9069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6275"/>
            <a:ext cx="10515600" cy="27813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Вам позвонил представитель службы безопасности Вашего банка и сообщил, что на Вас мошенники оформили крупный кредит. Он предлагает спасти Ваши деньги и следовать его инструкциям. Как поступите?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19775"/>
            <a:ext cx="10515600" cy="5143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Положу трубку, так как это звонок от мошенника.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99589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3717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Вы собираетесь купить подержанную вещь на «</a:t>
            </a:r>
            <a:r>
              <a:rPr lang="ru-RU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Авито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» у иногороднего продавца. Он предлагает отправить товар службой доставки, но предварительно Вам нужно его оплатить. Также продавец просит перевести общение в WhatsApp. Вы согласитесь?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54579"/>
            <a:ext cx="10515600" cy="92238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Нет, я не стану рисковать. Злоумышленники взламывают аккаунты и размещают объявления о продаже несуществующего товара.</a:t>
            </a:r>
          </a:p>
        </p:txBody>
      </p:sp>
    </p:spTree>
    <p:extLst>
      <p:ext uri="{BB962C8B-B14F-4D97-AF65-F5344CB8AC3E}">
        <p14:creationId xmlns:p14="http://schemas.microsoft.com/office/powerpoint/2010/main" xmlns="" val="3591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898</Words>
  <Application>Microsoft Office PowerPoint</Application>
  <PresentationFormat>Произвольный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Позвонивший представился сотрудником полиции, ФСБ, следственного комитета или прокуратуры. Он сообщил, что с Вашего счета кто-то переводит деньги гражданину недружественной страны. Что Вам не следует делать?</vt:lpstr>
      <vt:lpstr>По телефону Вас попросили поучаствовать в опросе, чтобы оценить качество банковских услуг. А затем предложили установить на телефон новое банковское приложение, сообщить id устройства и пароль для подключения. Как вы отреагируете?</vt:lpstr>
      <vt:lpstr>На доске объявлений известного маркетплейса (например, «Авито») Вы увидели сообщение о продаже смартфона известного бренда за 10 000 рублей. Продавец предлагает продолжить разговор в Telegram и оформить доставку до двери, скинув ссылку на популярный сервис. Что произойдет, если вы заполните бланк и оплатите товар с доставкой?</vt:lpstr>
      <vt:lpstr>На смартфон к Вам пришло SMS от Вашего банка о подозрительной активности счёта, и ссылка для блокировки карты. Ваши действия?</vt:lpstr>
      <vt:lpstr>Вам позвонил представитель службы безопасности Вашего банка и сообщил, что на Вас мошенники оформили крупный кредит. Он предлагает спасти Ваши деньги и следовать его инструкциям. Как поступите?</vt:lpstr>
      <vt:lpstr>Вы собираетесь купить подержанную вещь на «Авито» у иногороднего продавца. Он предлагает отправить товар службой доставки, но предварительно Вам нужно его оплатить. Также продавец просит перевести общение в WhatsApp. Вы согласитесь?</vt:lpstr>
      <vt:lpstr>Вы получили сообщение, что выиграли купон на скидку, бесплатное посещение мероприятия, машину, квартиру или некоторую сумму. Чтобы получить приз, надо перейти по ссылке. Как поступите?</vt:lpstr>
      <vt:lpstr>Вам предложили удаленную работу. В переписке работодатель пытается выведать Ваши персональные данные, но ничего не спрашивает о профессиональных навыках и опыте. Ваши действия?</vt:lpstr>
      <vt:lpstr>Вы получаете письмо от Интернет-магазина о закрытой распродаже. Чтобы в ней участвовать, надо перейти по ссылке из письма. Ваши действия?</vt:lpstr>
      <vt:lpstr>В мессенджере пишет давний друг и просит срочно перевести деньги на указанный им банковский счет. Ваши действия?</vt:lpstr>
      <vt:lpstr>Вам звонит человек, который представляется сотрудником мобильного оператора, и произносит фразу: «Срок действия вашей SIM- карты истек. Если хотите его продлить, назовите код из SMS, который сейчас придет». Как Вы поступите?</vt:lpstr>
      <vt:lpstr>У Вас звонит телефон, человек представился сотрудником мобильного оператора и просит Вас подтвердить свой профиль на портале «Госуслуги». Для этого надо перейти по ссылке в SMS. Ваши действия?</vt:lpstr>
      <vt:lpstr>Взволнованный женский голос по телефону сообщает, что на Вашу карту, привязанную к номеру, был совершен ошибочный перевод денег. И небольшая сумма действительно пришла. Незнакомка в отчаянии просит продиктовать данные Вашей карты, чтобы вернуть деньги, которые хотела перевести маме. Как вы поступите?</vt:lpstr>
      <vt:lpstr>Вы продаёте смартфон на сайте объявлений, только разместили - уже звонит покупатель. Он предлагает предоплату, но для этого нужен номер Вашей карты. Согласитесь?</vt:lpstr>
      <vt:lpstr>Вы продаёте игровую приставку через Интернет. Приходит SMS: «Добрый день! Обмен не интересует: https://08-7-gidrgjs=ggi/opyt.jpg?» Перейдете по ссылке?</vt:lpstr>
      <vt:lpstr>Вы стали свидетелем разговора Вашего родственника по телефону с незнакомым человеком или организацией, при общении Ваш близкий намеревается продиктовать собеседнику код из SMS или снять деньги со своей карты для дальнейшей передачи курьеру. Ваши действия?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дай себя обмануть!</dc:title>
  <dc:creator>lshefatova</dc:creator>
  <cp:lastModifiedBy>user</cp:lastModifiedBy>
  <cp:revision>42</cp:revision>
  <dcterms:created xsi:type="dcterms:W3CDTF">2025-11-12T08:46:37Z</dcterms:created>
  <dcterms:modified xsi:type="dcterms:W3CDTF">2025-11-13T13:32:48Z</dcterms:modified>
</cp:coreProperties>
</file>